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359" r:id="rId2"/>
    <p:sldId id="358" r:id="rId3"/>
    <p:sldId id="321" r:id="rId4"/>
    <p:sldId id="322" r:id="rId5"/>
    <p:sldId id="330" r:id="rId6"/>
    <p:sldId id="331" r:id="rId7"/>
    <p:sldId id="320" r:id="rId8"/>
    <p:sldId id="326" r:id="rId9"/>
    <p:sldId id="327" r:id="rId10"/>
    <p:sldId id="323" r:id="rId11"/>
    <p:sldId id="332" r:id="rId12"/>
    <p:sldId id="325" r:id="rId13"/>
    <p:sldId id="336" r:id="rId14"/>
    <p:sldId id="357" r:id="rId15"/>
    <p:sldId id="324" r:id="rId16"/>
    <p:sldId id="263" r:id="rId17"/>
    <p:sldId id="261" r:id="rId18"/>
    <p:sldId id="279" r:id="rId19"/>
  </p:sldIdLst>
  <p:sldSz cx="9144000" cy="5143500" type="screen16x9"/>
  <p:notesSz cx="6858000" cy="9144000"/>
  <p:embeddedFontLst>
    <p:embeddedFont>
      <p:font typeface="Work Sans" panose="020B0604020202020204" charset="0"/>
      <p:regular r:id="rId21"/>
      <p:bold r:id="rId22"/>
      <p:italic r:id="rId23"/>
      <p:boldItalic r:id="rId24"/>
    </p:embeddedFont>
    <p:embeddedFont>
      <p:font typeface="Barlow" panose="020B0604020202020204" charset="0"/>
      <p:regular r:id="rId25"/>
      <p:bold r:id="rId26"/>
      <p:italic r:id="rId27"/>
      <p:boldItalic r:id="rId28"/>
    </p:embeddedFont>
    <p:embeddedFont>
      <p:font typeface="Miriam Libre" panose="020B0604020202020204" charset="-79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Barlow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18EB18-AA53-4027-BE03-4A97AE6408ED}">
  <a:tblStyle styleId="{B018EB18-AA53-4027-BE03-4A97AE6408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364" autoAdjust="0"/>
  </p:normalViewPr>
  <p:slideViewPr>
    <p:cSldViewPr snapToGrid="0">
      <p:cViewPr varScale="1">
        <p:scale>
          <a:sx n="92" d="100"/>
          <a:sy n="92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635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36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171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872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0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194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50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0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56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51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40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59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CO" dirty="0" smtClean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Use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your</a:t>
            </a: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own</a:t>
            </a: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words</a:t>
            </a: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and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voice</a:t>
            </a:r>
            <a:endParaRPr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34019" r="30430" b="23715"/>
          <a:stretch/>
        </p:blipFill>
        <p:spPr>
          <a:xfrm>
            <a:off x="3894425" y="923989"/>
            <a:ext cx="4391574" cy="2813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39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HABITS TO LEARN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Professor Barbara gives us 4 steps to a better learning process and avoid procrastination.</a:t>
            </a:r>
            <a:endParaRPr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5" t="30576" r="23226" b="17212"/>
          <a:stretch/>
        </p:blipFill>
        <p:spPr>
          <a:xfrm>
            <a:off x="3929161" y="988346"/>
            <a:ext cx="4336026" cy="2684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45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THE CUE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n-US" sz="1800" dirty="0" smtClean="0"/>
              <a:t>Locate </a:t>
            </a:r>
            <a:r>
              <a:rPr lang="en-US" sz="1800" dirty="0"/>
              <a:t>yourself in your </a:t>
            </a:r>
            <a:r>
              <a:rPr lang="en-US" sz="1800" dirty="0" smtClean="0"/>
              <a:t>space.</a:t>
            </a:r>
            <a:endParaRPr lang="en-US" sz="1800" dirty="0"/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Organize your </a:t>
            </a:r>
            <a:r>
              <a:rPr lang="en-US" sz="1800" dirty="0" smtClean="0"/>
              <a:t>time.</a:t>
            </a:r>
            <a:endParaRPr lang="en-US" sz="1800" dirty="0"/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Feel good: </a:t>
            </a:r>
            <a:r>
              <a:rPr lang="en-US" sz="1800" dirty="0" err="1"/>
              <a:t>mentalize</a:t>
            </a:r>
            <a:r>
              <a:rPr lang="en-US" sz="1800" dirty="0"/>
              <a:t> </a:t>
            </a:r>
            <a:r>
              <a:rPr lang="en-US" sz="1800" dirty="0" smtClean="0"/>
              <a:t>it.</a:t>
            </a:r>
            <a:endParaRPr lang="en-US" sz="1800" dirty="0"/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n-US" sz="1800" dirty="0"/>
              <a:t>Have good </a:t>
            </a:r>
            <a:r>
              <a:rPr lang="en-US" sz="1800" dirty="0" smtClean="0"/>
              <a:t>reactions.</a:t>
            </a:r>
            <a:endParaRPr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9" t="33827" r="14301" b="14534"/>
          <a:stretch/>
        </p:blipFill>
        <p:spPr>
          <a:xfrm>
            <a:off x="3932904" y="923990"/>
            <a:ext cx="4367022" cy="28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18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¡BE FOCUS!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>
              <a:buNone/>
            </a:pPr>
            <a:r>
              <a:rPr lang="en-US" sz="1800" dirty="0"/>
              <a:t>Distraction means you're going to have more difficulty in making a chunk, because your brain is not really focusing on chunking the new material</a:t>
            </a:r>
            <a:endParaRPr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5" t="36123" r="18495" b="15874"/>
          <a:stretch/>
        </p:blipFill>
        <p:spPr>
          <a:xfrm>
            <a:off x="3894426" y="974226"/>
            <a:ext cx="4405500" cy="2762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42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You are, you can</a:t>
            </a:r>
            <a:endParaRPr dirty="0"/>
          </a:p>
        </p:txBody>
      </p:sp>
      <p:sp>
        <p:nvSpPr>
          <p:cNvPr id="317" name="Google Shape;317;p22"/>
          <p:cNvSpPr txBox="1">
            <a:spLocks noGrp="1"/>
          </p:cNvSpPr>
          <p:nvPr>
            <p:ph type="body" idx="4294967295"/>
          </p:nvPr>
        </p:nvSpPr>
        <p:spPr>
          <a:xfrm>
            <a:off x="457200" y="3785418"/>
            <a:ext cx="3537900" cy="838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400" dirty="0" smtClean="0"/>
              <a:t>Source: </a:t>
            </a:r>
            <a:r>
              <a:rPr lang="es-CO" sz="1400" dirty="0"/>
              <a:t>https://www.pinterest.at/pin/260294053439364020/</a:t>
            </a:r>
            <a:endParaRPr sz="1400"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12" y="15625"/>
            <a:ext cx="3553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Change</a:t>
            </a: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your</a:t>
            </a: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lang="es-CO" dirty="0" err="1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self</a:t>
            </a:r>
            <a:endParaRPr lang="es-CO" dirty="0" smtClean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dirty="0" err="1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Your</a:t>
            </a:r>
            <a:r>
              <a:rPr lang="es-CO" sz="1800" dirty="0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 </a:t>
            </a:r>
            <a:r>
              <a:rPr lang="es-CO" sz="1800" dirty="0" err="1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neurons</a:t>
            </a:r>
            <a:r>
              <a:rPr lang="es-CO" sz="1800" dirty="0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 are flexible and </a:t>
            </a:r>
            <a:r>
              <a:rPr lang="es-CO" sz="1800" dirty="0" err="1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growing</a:t>
            </a:r>
            <a:r>
              <a:rPr lang="es-CO" sz="1800" dirty="0" smtClean="0">
                <a:solidFill>
                  <a:srgbClr val="A5B0FE"/>
                </a:solidFill>
                <a:latin typeface="Miriam Libre"/>
                <a:cs typeface="Miriam Libre"/>
                <a:sym typeface="Miriam Libre"/>
              </a:rPr>
              <a:t>.</a:t>
            </a:r>
            <a:endParaRPr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34019" r="30537" b="20846"/>
          <a:stretch/>
        </p:blipFill>
        <p:spPr>
          <a:xfrm>
            <a:off x="3894425" y="923990"/>
            <a:ext cx="4405500" cy="28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36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76018" y="23853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EFFECTIVE LEARNING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To better your learning is necessary t be focus is the process not the product.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Example: Think in all the process that your mind is making to learn maths, not only in the homework.</a:t>
            </a:r>
            <a:endParaRPr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0" t="35549" r="17097" b="17212"/>
          <a:stretch/>
        </p:blipFill>
        <p:spPr>
          <a:xfrm>
            <a:off x="3894426" y="923990"/>
            <a:ext cx="4405500" cy="28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88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s-CO" dirty="0" smtClean="0"/>
              <a:t>New </a:t>
            </a:r>
            <a:r>
              <a:rPr lang="es-CO" dirty="0" err="1" smtClean="0"/>
              <a:t>experiences</a:t>
            </a:r>
            <a:r>
              <a:rPr lang="es-CO" dirty="0" smtClean="0"/>
              <a:t> </a:t>
            </a:r>
            <a:r>
              <a:rPr lang="es-CO" dirty="0" err="1" smtClean="0"/>
              <a:t>mantain</a:t>
            </a:r>
            <a:r>
              <a:rPr lang="es-CO" dirty="0" smtClean="0"/>
              <a:t> </a:t>
            </a:r>
            <a:r>
              <a:rPr lang="es-CO" dirty="0" err="1" smtClean="0"/>
              <a:t>your</a:t>
            </a:r>
            <a:r>
              <a:rPr lang="es-CO" dirty="0" smtClean="0"/>
              <a:t> </a:t>
            </a:r>
            <a:r>
              <a:rPr lang="es-CO" dirty="0" err="1" smtClean="0"/>
              <a:t>brain</a:t>
            </a:r>
            <a:r>
              <a:rPr lang="es-CO" dirty="0" smtClean="0"/>
              <a:t> active</a:t>
            </a:r>
            <a:r>
              <a:rPr lang="en" dirty="0"/>
              <a:t> </a:t>
            </a:r>
            <a:r>
              <a:rPr lang="en" dirty="0" smtClean="0"/>
              <a:t>(music, languages…)</a:t>
            </a:r>
          </a:p>
          <a:p>
            <a:pPr marL="285750" indent="-285750" algn="just"/>
            <a:r>
              <a:rPr lang="en" dirty="0" smtClean="0"/>
              <a:t>Mind games.</a:t>
            </a:r>
          </a:p>
          <a:p>
            <a:pPr marL="285750" indent="-285750" algn="just"/>
            <a:r>
              <a:rPr lang="es-CO" dirty="0" err="1" smtClean="0"/>
              <a:t>Take</a:t>
            </a:r>
            <a:r>
              <a:rPr lang="es-CO" dirty="0" smtClean="0"/>
              <a:t> </a:t>
            </a:r>
            <a:r>
              <a:rPr lang="es-CO" dirty="0" err="1" smtClean="0"/>
              <a:t>advantage</a:t>
            </a:r>
            <a:r>
              <a:rPr lang="en" dirty="0" smtClean="0"/>
              <a:t> your zombies.</a:t>
            </a:r>
          </a:p>
          <a:p>
            <a:pPr marL="285750" indent="-285750" algn="just"/>
            <a:r>
              <a:rPr lang="en" dirty="0" smtClean="0"/>
              <a:t>Build in solid.</a:t>
            </a:r>
            <a:endParaRPr lang="en"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 smtClean="0"/>
              <a:t>How</a:t>
            </a:r>
            <a:r>
              <a:rPr lang="en" dirty="0" smtClean="0"/>
              <a:t> to become a better learner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dirty="0" smtClean="0"/>
              <a:t>When </a:t>
            </a:r>
            <a:r>
              <a:rPr lang="en-US" dirty="0"/>
              <a:t>you seem to take an exasperating step backwards in your </a:t>
            </a:r>
            <a:r>
              <a:rPr lang="en-US" dirty="0" smtClean="0"/>
              <a:t>understanding.</a:t>
            </a:r>
          </a:p>
          <a:p>
            <a:pPr marL="285750" indent="-285750" algn="just"/>
            <a:r>
              <a:rPr lang="en-US" dirty="0" smtClean="0"/>
              <a:t>Get inspiration in biographies.</a:t>
            </a:r>
          </a:p>
          <a:p>
            <a:pPr marL="285750" indent="-285750" algn="just"/>
            <a:r>
              <a:rPr lang="es-CO" dirty="0" err="1" smtClean="0"/>
              <a:t>Practice</a:t>
            </a:r>
            <a:r>
              <a:rPr lang="es-CO" dirty="0" smtClean="0"/>
              <a:t> and </a:t>
            </a:r>
            <a:r>
              <a:rPr lang="es-CO" dirty="0" err="1" smtClean="0"/>
              <a:t>perseverance</a:t>
            </a:r>
            <a:r>
              <a:rPr lang="es-CO" dirty="0" smtClean="0"/>
              <a:t>.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Brains don´t have a tutorial,so write your own.</a:t>
            </a: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Test </a:t>
            </a:r>
            <a:r>
              <a:rPr lang="es-CO" dirty="0" err="1" smtClean="0"/>
              <a:t>Takers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4793226" cy="3155100"/>
          </a:xfrm>
        </p:spPr>
        <p:txBody>
          <a:bodyPr/>
          <a:lstStyle/>
          <a:p>
            <a:pPr algn="just"/>
            <a:r>
              <a:rPr lang="es-CO" sz="2400" dirty="0" err="1" smtClean="0"/>
              <a:t>Face</a:t>
            </a:r>
            <a:r>
              <a:rPr lang="es-CO" sz="2400" dirty="0" smtClean="0"/>
              <a:t> </a:t>
            </a:r>
            <a:r>
              <a:rPr lang="es-CO" sz="2400" dirty="0" err="1" smtClean="0"/>
              <a:t>your</a:t>
            </a:r>
            <a:r>
              <a:rPr lang="es-CO" sz="2400" dirty="0" smtClean="0"/>
              <a:t> </a:t>
            </a:r>
            <a:r>
              <a:rPr lang="es-CO" sz="2400" dirty="0" err="1" smtClean="0"/>
              <a:t>fears</a:t>
            </a:r>
            <a:r>
              <a:rPr lang="es-CO" sz="2400" dirty="0" smtClean="0"/>
              <a:t>.</a:t>
            </a:r>
          </a:p>
          <a:p>
            <a:pPr algn="just"/>
            <a:r>
              <a:rPr lang="es-CO" sz="2400" dirty="0" err="1" smtClean="0"/>
              <a:t>Have</a:t>
            </a:r>
            <a:r>
              <a:rPr lang="es-CO" sz="2400" dirty="0" smtClean="0"/>
              <a:t> a plan B.</a:t>
            </a:r>
          </a:p>
          <a:p>
            <a:pPr algn="just"/>
            <a:r>
              <a:rPr lang="es-CO" sz="2400" dirty="0" err="1" smtClean="0"/>
              <a:t>Good</a:t>
            </a:r>
            <a:r>
              <a:rPr lang="es-CO" sz="2400" dirty="0" smtClean="0"/>
              <a:t> </a:t>
            </a:r>
            <a:r>
              <a:rPr lang="es-CO" sz="2400" dirty="0" err="1" smtClean="0"/>
              <a:t>worry</a:t>
            </a:r>
            <a:r>
              <a:rPr lang="es-CO" sz="2400" dirty="0" smtClean="0"/>
              <a:t> vs </a:t>
            </a:r>
            <a:r>
              <a:rPr lang="es-CO" sz="2400" dirty="0" err="1" smtClean="0"/>
              <a:t>Bad</a:t>
            </a:r>
            <a:r>
              <a:rPr lang="es-CO" sz="2400" dirty="0" smtClean="0"/>
              <a:t> </a:t>
            </a:r>
            <a:r>
              <a:rPr lang="es-CO" sz="2400" dirty="0" err="1" smtClean="0"/>
              <a:t>Worry</a:t>
            </a:r>
            <a:r>
              <a:rPr lang="es-CO" sz="2400" dirty="0" smtClean="0"/>
              <a:t>.</a:t>
            </a:r>
          </a:p>
          <a:p>
            <a:pPr algn="just"/>
            <a:r>
              <a:rPr lang="es-CO" sz="2400" dirty="0"/>
              <a:t>Use </a:t>
            </a:r>
            <a:r>
              <a:rPr lang="es-CO" sz="2400" dirty="0" err="1"/>
              <a:t>your</a:t>
            </a:r>
            <a:r>
              <a:rPr lang="es-CO" sz="2400" dirty="0"/>
              <a:t> </a:t>
            </a:r>
            <a:r>
              <a:rPr lang="es-CO" sz="2400" dirty="0" err="1"/>
              <a:t>check</a:t>
            </a:r>
            <a:r>
              <a:rPr lang="es-CO" sz="2400" dirty="0"/>
              <a:t> </a:t>
            </a:r>
            <a:r>
              <a:rPr lang="es-CO" sz="2400" dirty="0" err="1" smtClean="0"/>
              <a:t>lists</a:t>
            </a:r>
            <a:r>
              <a:rPr lang="es-CO" sz="2400" dirty="0" smtClean="0"/>
              <a:t>.</a:t>
            </a:r>
            <a:endParaRPr lang="es-CO" sz="2400" dirty="0"/>
          </a:p>
          <a:p>
            <a:pPr algn="just"/>
            <a:r>
              <a:rPr lang="es-CO" sz="2400" dirty="0" err="1" smtClean="0"/>
              <a:t>Does</a:t>
            </a:r>
            <a:r>
              <a:rPr lang="es-CO" sz="2400" dirty="0" smtClean="0"/>
              <a:t> </a:t>
            </a:r>
            <a:r>
              <a:rPr lang="es-CO" sz="2400" dirty="0" err="1" smtClean="0"/>
              <a:t>this</a:t>
            </a:r>
            <a:r>
              <a:rPr lang="es-CO" sz="2400" dirty="0" smtClean="0"/>
              <a:t> </a:t>
            </a:r>
            <a:r>
              <a:rPr lang="es-CO" sz="2400" dirty="0" err="1"/>
              <a:t>really</a:t>
            </a:r>
            <a:r>
              <a:rPr lang="es-CO" sz="2400" dirty="0"/>
              <a:t> </a:t>
            </a:r>
            <a:r>
              <a:rPr lang="es-CO" sz="2400" dirty="0" err="1"/>
              <a:t>have</a:t>
            </a:r>
            <a:r>
              <a:rPr lang="es-CO" sz="2400" dirty="0"/>
              <a:t> </a:t>
            </a:r>
            <a:r>
              <a:rPr lang="es-CO" sz="2400" dirty="0" err="1" smtClean="0"/>
              <a:t>sense</a:t>
            </a:r>
            <a:r>
              <a:rPr lang="es-CO" sz="2400" dirty="0" smtClean="0"/>
              <a:t>?</a:t>
            </a:r>
            <a:endParaRPr lang="es-CO" sz="2400" dirty="0"/>
          </a:p>
          <a:p>
            <a:pPr marL="114300" indent="0" algn="just">
              <a:buNone/>
            </a:pPr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73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/>
              <a:t>I am master of </a:t>
            </a:r>
            <a:r>
              <a:rPr lang="es-CO" dirty="0" err="1" smtClean="0"/>
              <a:t>my</a:t>
            </a:r>
            <a:r>
              <a:rPr lang="es-CO" dirty="0" smtClean="0"/>
              <a:t> </a:t>
            </a:r>
            <a:r>
              <a:rPr lang="es-CO" dirty="0" err="1" smtClean="0"/>
              <a:t>habits</a:t>
            </a: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9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0"/>
            <a:ext cx="5138700" cy="857400"/>
          </a:xfrm>
        </p:spPr>
        <p:txBody>
          <a:bodyPr/>
          <a:lstStyle/>
          <a:p>
            <a:r>
              <a:rPr lang="en-US" dirty="0" smtClean="0"/>
              <a:t>Procrastination</a:t>
            </a:r>
            <a:endParaRPr lang="es-CO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0" y="857400"/>
            <a:ext cx="6105832" cy="3180900"/>
          </a:xfrm>
        </p:spPr>
        <p:txBody>
          <a:bodyPr/>
          <a:lstStyle/>
          <a:p>
            <a:pPr algn="just"/>
            <a:r>
              <a:rPr lang="es-CO" dirty="0" err="1" smtClean="0"/>
              <a:t>Faced</a:t>
            </a:r>
            <a:r>
              <a:rPr lang="es-CO" dirty="0" smtClean="0"/>
              <a:t> </a:t>
            </a:r>
            <a:r>
              <a:rPr lang="es-CO" dirty="0" err="1"/>
              <a:t>with</a:t>
            </a:r>
            <a:r>
              <a:rPr lang="es-CO" dirty="0"/>
              <a:t> a </a:t>
            </a:r>
            <a:r>
              <a:rPr lang="es-CO" dirty="0" err="1" smtClean="0"/>
              <a:t>challenge</a:t>
            </a:r>
            <a:r>
              <a:rPr lang="es-CO" dirty="0" smtClean="0"/>
              <a:t>, </a:t>
            </a:r>
            <a:r>
              <a:rPr lang="es-CO" dirty="0" err="1" smtClean="0"/>
              <a:t>our</a:t>
            </a:r>
            <a:r>
              <a:rPr lang="es-CO" dirty="0" smtClean="0"/>
              <a:t> </a:t>
            </a:r>
            <a:r>
              <a:rPr lang="es-CO" dirty="0" err="1" smtClean="0"/>
              <a:t>brain</a:t>
            </a:r>
            <a:r>
              <a:rPr lang="es-CO" dirty="0" smtClean="0"/>
              <a:t> </a:t>
            </a:r>
            <a:r>
              <a:rPr lang="es-CO" dirty="0" err="1" smtClean="0"/>
              <a:t>goes</a:t>
            </a:r>
            <a:r>
              <a:rPr lang="es-CO" dirty="0" smtClean="0"/>
              <a:t> to </a:t>
            </a:r>
            <a:r>
              <a:rPr lang="es-CO" dirty="0" err="1" smtClean="0"/>
              <a:t>easiest</a:t>
            </a:r>
            <a:r>
              <a:rPr lang="es-CO" dirty="0" smtClean="0"/>
              <a:t> and more </a:t>
            </a:r>
            <a:r>
              <a:rPr lang="es-CO" dirty="0" err="1" smtClean="0"/>
              <a:t>pleasure</a:t>
            </a:r>
            <a:r>
              <a:rPr lang="es-CO" dirty="0" smtClean="0"/>
              <a:t> </a:t>
            </a:r>
            <a:r>
              <a:rPr lang="es-CO" dirty="0" err="1" smtClean="0"/>
              <a:t>activities</a:t>
            </a:r>
            <a:r>
              <a:rPr lang="es-CO" dirty="0" smtClean="0"/>
              <a:t>.</a:t>
            </a:r>
          </a:p>
          <a:p>
            <a:pPr algn="just"/>
            <a:r>
              <a:rPr lang="es-CO" dirty="0" err="1" smtClean="0"/>
              <a:t>Procrastinate</a:t>
            </a:r>
            <a:r>
              <a:rPr lang="es-CO" dirty="0" smtClean="0"/>
              <a:t> id </a:t>
            </a:r>
            <a:r>
              <a:rPr lang="es-CO" dirty="0" err="1" smtClean="0"/>
              <a:t>related</a:t>
            </a:r>
            <a:r>
              <a:rPr lang="es-CO" dirty="0" smtClean="0"/>
              <a:t> to </a:t>
            </a:r>
            <a:r>
              <a:rPr lang="es-CO" dirty="0" err="1" smtClean="0"/>
              <a:t>adictions</a:t>
            </a:r>
            <a:r>
              <a:rPr lang="es-CO" dirty="0" smtClean="0"/>
              <a:t> and has </a:t>
            </a:r>
            <a:r>
              <a:rPr lang="es-CO" dirty="0" err="1" smtClean="0"/>
              <a:t>several</a:t>
            </a:r>
            <a:r>
              <a:rPr lang="es-CO" dirty="0" smtClean="0"/>
              <a:t> </a:t>
            </a:r>
            <a:r>
              <a:rPr lang="es-CO" dirty="0" err="1" smtClean="0"/>
              <a:t>negative</a:t>
            </a:r>
            <a:r>
              <a:rPr lang="es-CO" dirty="0" smtClean="0"/>
              <a:t> </a:t>
            </a:r>
            <a:r>
              <a:rPr lang="es-CO" dirty="0" err="1" smtClean="0"/>
              <a:t>consecuences</a:t>
            </a:r>
            <a:r>
              <a:rPr lang="es-CO" dirty="0" smtClean="0"/>
              <a:t>.</a:t>
            </a:r>
          </a:p>
          <a:p>
            <a:pPr algn="just"/>
            <a:r>
              <a:rPr lang="es-CO" dirty="0" err="1" smtClean="0"/>
              <a:t>Take</a:t>
            </a:r>
            <a:r>
              <a:rPr lang="es-CO" dirty="0" smtClean="0"/>
              <a:t> </a:t>
            </a:r>
            <a:r>
              <a:rPr lang="es-CO" dirty="0" err="1" smtClean="0"/>
              <a:t>care</a:t>
            </a:r>
            <a:r>
              <a:rPr lang="es-CO" dirty="0" smtClean="0"/>
              <a:t> of </a:t>
            </a:r>
            <a:r>
              <a:rPr lang="es-CO" dirty="0" err="1" smtClean="0"/>
              <a:t>rewards</a:t>
            </a:r>
            <a:endParaRPr lang="es-CO" dirty="0" smtClean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43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do you procrastinate?</a:t>
            </a:r>
            <a:endParaRPr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6" y="895323"/>
            <a:ext cx="3397645" cy="2625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88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CO" dirty="0" err="1"/>
              <a:t>Recommended</a:t>
            </a:r>
            <a:r>
              <a:rPr lang="es-CO" dirty="0"/>
              <a:t> App: </a:t>
            </a:r>
            <a:r>
              <a:rPr lang="es-CO" dirty="0" err="1"/>
              <a:t>Pomodoro</a:t>
            </a:r>
            <a:endParaRPr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72" y="772318"/>
            <a:ext cx="3223919" cy="3284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3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TAKE ADVANTANGE OF YOUR ZOMBIES*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Trackling procrastination y easier than you believe.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 smtClean="0"/>
              <a:t>*Zombies means: automated thinking or actions.</a:t>
            </a:r>
            <a:endParaRPr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2" t="30390" r="14071" b="15491"/>
          <a:stretch/>
        </p:blipFill>
        <p:spPr>
          <a:xfrm>
            <a:off x="3894425" y="923990"/>
            <a:ext cx="4405499" cy="28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30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TO DO LIST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285750" indent="-285750" algn="just"/>
            <a:r>
              <a:rPr lang="en" sz="1800" dirty="0" smtClean="0"/>
              <a:t>Plan your quitting time.</a:t>
            </a:r>
          </a:p>
          <a:p>
            <a:pPr marL="285750" indent="-285750" algn="just"/>
            <a:r>
              <a:rPr lang="en" sz="1800" dirty="0" smtClean="0"/>
              <a:t>The best time for your to do list is the night, before sleep.</a:t>
            </a:r>
          </a:p>
          <a:p>
            <a:pPr marL="285750" indent="-285750" algn="just"/>
            <a:r>
              <a:rPr lang="en" sz="1800" dirty="0" smtClean="0"/>
              <a:t>Activate yor difuse mode.</a:t>
            </a:r>
          </a:p>
          <a:p>
            <a:pPr marL="285750" indent="-285750" algn="just"/>
            <a:r>
              <a:rPr lang="en" sz="1800" dirty="0" smtClean="0"/>
              <a:t>Try to do it weekly.</a:t>
            </a:r>
            <a:endParaRPr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1150" r="12043" b="8606"/>
          <a:stretch/>
        </p:blipFill>
        <p:spPr>
          <a:xfrm>
            <a:off x="3894426" y="993969"/>
            <a:ext cx="4405500" cy="2743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181049" y="562995"/>
            <a:ext cx="2758796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s-CO" sz="2300" dirty="0" smtClean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300" dirty="0" smtClean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TIPS FOR SUMMING UP PROCRASTINATION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1800" dirty="0" err="1" smtClean="0">
                <a:ea typeface="Miriam Libre"/>
                <a:cs typeface="Miriam Libre"/>
              </a:rPr>
              <a:t>Eat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your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frogs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first</a:t>
            </a:r>
            <a:r>
              <a:rPr lang="es-CO" sz="1800" dirty="0" smtClean="0">
                <a:ea typeface="Miriam Libre"/>
                <a:cs typeface="Miriam Libre"/>
              </a:rPr>
              <a:t>: to do </a:t>
            </a:r>
            <a:r>
              <a:rPr lang="es-CO" sz="1800" dirty="0" err="1" smtClean="0">
                <a:ea typeface="Miriam Libre"/>
                <a:cs typeface="Miriam Libre"/>
              </a:rPr>
              <a:t>the</a:t>
            </a:r>
            <a:r>
              <a:rPr lang="es-CO" sz="1800" dirty="0" smtClean="0">
                <a:ea typeface="Miriam Libre"/>
                <a:cs typeface="Miriam Libre"/>
              </a:rPr>
              <a:t> more </a:t>
            </a:r>
            <a:r>
              <a:rPr lang="es-CO" sz="1800" dirty="0" err="1" smtClean="0">
                <a:ea typeface="Miriam Libre"/>
                <a:cs typeface="Miriam Libre"/>
              </a:rPr>
              <a:t>difficult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or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dislike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activities</a:t>
            </a:r>
            <a:r>
              <a:rPr lang="es-CO" sz="1800" dirty="0" smtClean="0">
                <a:ea typeface="Miriam Libre"/>
                <a:cs typeface="Miriam Libre"/>
              </a:rPr>
              <a:t> </a:t>
            </a:r>
            <a:r>
              <a:rPr lang="es-CO" sz="1800" dirty="0" err="1" smtClean="0">
                <a:ea typeface="Miriam Libre"/>
                <a:cs typeface="Miriam Libre"/>
              </a:rPr>
              <a:t>first</a:t>
            </a:r>
            <a:r>
              <a:rPr lang="es-CO" sz="1800" dirty="0" smtClean="0">
                <a:ea typeface="Miriam Libre"/>
                <a:cs typeface="Miriam Libre"/>
              </a:rPr>
              <a:t>.</a:t>
            </a:r>
            <a:endParaRPr sz="2300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0" t="30386" r="12903" b="10326"/>
          <a:stretch/>
        </p:blipFill>
        <p:spPr>
          <a:xfrm>
            <a:off x="3894426" y="923990"/>
            <a:ext cx="4405499" cy="28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99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406</Words>
  <Application>Microsoft Office PowerPoint</Application>
  <PresentationFormat>Presentación en pantalla (16:9)</PresentationFormat>
  <Paragraphs>81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Work Sans</vt:lpstr>
      <vt:lpstr>Barlow</vt:lpstr>
      <vt:lpstr>Miriam Libre</vt:lpstr>
      <vt:lpstr>Wingdings</vt:lpstr>
      <vt:lpstr>Calibri</vt:lpstr>
      <vt:lpstr>Barlow Light</vt:lpstr>
      <vt:lpstr>Roderigo template</vt:lpstr>
      <vt:lpstr>Presentación de PowerPoint</vt:lpstr>
      <vt:lpstr>Test Takers</vt:lpstr>
      <vt:lpstr>Presentación de PowerPoint</vt:lpstr>
      <vt:lpstr>Procrastination</vt:lpstr>
      <vt:lpstr>How do you procrastinate?</vt:lpstr>
      <vt:lpstr>Recommended App: Pomodoro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You are, you can</vt:lpstr>
      <vt:lpstr>Presentación de PowerPoint</vt:lpstr>
      <vt:lpstr>Presentación de PowerPoint</vt:lpstr>
      <vt:lpstr>How to become a better learner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have I learn in “learning how to learn course”</dc:title>
  <dc:creator>ALEJANDRA Z</dc:creator>
  <cp:lastModifiedBy>Evirtual5</cp:lastModifiedBy>
  <cp:revision>52</cp:revision>
  <dcterms:modified xsi:type="dcterms:W3CDTF">2021-04-11T02:20:59Z</dcterms:modified>
</cp:coreProperties>
</file>